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88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Joshua Katebe</dc:creator>
  <cp:lastModifiedBy>Joshua Katebe</cp:lastModifiedBy>
  <cp:revision>2</cp:revision>
  <dcterms:created xsi:type="dcterms:W3CDTF">2006-08-16T00:00:00Z</dcterms:created>
  <dcterms:modified xsi:type="dcterms:W3CDTF">2025-11-03T09:48:14Z</dcterms:modified>
</cp:coreProperties>
</file>